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EE"/>
    <a:srgbClr val="21366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516" y="10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print">
            <a:alphaModFix/>
            <a:extLst>
              <a:ext uri="{28A0092B-C50C-407E-A947-70E740481C1C}">
                <a14:useLocalDpi xmlns:a14="http://schemas.microsoft.com/office/drawing/2010/main" val="0"/>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print">
            <a:alphaModFix amt="85000"/>
            <a:extLst>
              <a:ext uri="{28A0092B-C50C-407E-A947-70E740481C1C}">
                <a14:useLocalDpi xmlns:a14="http://schemas.microsoft.com/office/drawing/2010/main" val="0"/>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print">
            <a:alphaModFix amt="70000"/>
            <a:extLst>
              <a:ext uri="{28A0092B-C50C-407E-A947-70E740481C1C}">
                <a14:useLocalDpi xmlns:a14="http://schemas.microsoft.com/office/drawing/2010/main" val="0"/>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cstate="print">
            <a:alphaModFix amt="95000"/>
            <a:extLst>
              <a:ext uri="{28A0092B-C50C-407E-A947-70E740481C1C}">
                <a14:useLocalDpi xmlns:a14="http://schemas.microsoft.com/office/drawing/2010/main" val="0"/>
              </a:ext>
            </a:extLst>
          </a:blip>
          <a:src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SUNSTONE</a:t>
            </a:r>
          </a:p>
        </p:txBody>
      </p:sp>
      <p:sp>
        <p:nvSpPr>
          <p:cNvPr id="3" name="Text Placeholder 2"/>
          <p:cNvSpPr>
            <a:spLocks noGrp="1"/>
          </p:cNvSpPr>
          <p:nvPr>
            <p:ph type="body" idx="1"/>
          </p:nvPr>
        </p:nvSpPr>
        <p:spPr/>
        <p:txBody>
          <a:bodyPr/>
          <a:lstStyle/>
          <a:p>
            <a:pPr marL="139700" indent="0">
              <a:buNone/>
            </a:pPr>
            <a:r>
              <a:rPr lang="en-US" sz="3200" dirty="0"/>
              <a:t>                ASTROLOGY APPLICATION AND WEBSITE</a:t>
            </a:r>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a:latin typeface="EB Garamond Medium"/>
                <a:ea typeface="EB Garamond Medium"/>
                <a:cs typeface="EB Garamond Medium"/>
                <a:sym typeface="EB Garamond Medium"/>
              </a:rPr>
              <a:t>Introduction</a:t>
            </a:r>
            <a:r>
              <a:rPr lang="en-US" sz="1200" dirty="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a:t>General 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a:t>bāru</a:t>
            </a:r>
            <a:r>
              <a:rPr lang="en-US" sz="1200" dirty="0"/>
              <a:t>.</a:t>
            </a:r>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a16="http://schemas.microsoft.com/office/drawing/2014/main" val="20000"/>
                    </a:ext>
                  </a:extLst>
                </a:gridCol>
                <a:gridCol w="1437078">
                  <a:extLst>
                    <a:ext uri="{9D8B030D-6E8A-4147-A177-3AD203B41FA5}">
                      <a16:colId xmlns:a16="http://schemas.microsoft.com/office/drawing/2014/main" val="20001"/>
                    </a:ext>
                  </a:extLst>
                </a:gridCol>
                <a:gridCol w="1674637">
                  <a:extLst>
                    <a:ext uri="{9D8B030D-6E8A-4147-A177-3AD203B41FA5}">
                      <a16:colId xmlns:a16="http://schemas.microsoft.com/office/drawing/2014/main"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Chitra</a:t>
                      </a:r>
                      <a:r>
                        <a:rPr lang="en-US" sz="1400" u="none" strike="noStrike" cap="none" dirty="0">
                          <a:solidFill>
                            <a:schemeClr val="bg1"/>
                          </a:solidFill>
                        </a:rPr>
                        <a:t> </a:t>
                      </a:r>
                      <a:r>
                        <a:rPr lang="en-US" sz="1400" u="none" strike="noStrike" cap="none" dirty="0" err="1">
                          <a:solidFill>
                            <a:schemeClr val="bg1"/>
                          </a:solidFill>
                        </a:rPr>
                        <a:t>devi</a:t>
                      </a:r>
                      <a:r>
                        <a:rPr lang="en-US" sz="1400" u="none" strike="noStrike" cap="none"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M.Chitra</a:t>
                      </a:r>
                      <a:r>
                        <a:rPr lang="en-IN" sz="1400" u="none" strike="noStrike" cap="none" baseline="0" dirty="0">
                          <a:solidFill>
                            <a:schemeClr val="bg1"/>
                          </a:solidFill>
                        </a:rPr>
                        <a:t> </a:t>
                      </a:r>
                      <a:r>
                        <a:rPr lang="en-IN" sz="1400" u="none" strike="noStrike" cap="none" baseline="0" dirty="0" err="1">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Keerthana</a:t>
                      </a:r>
                      <a:r>
                        <a:rPr lang="en-IN" sz="1400" u="none" strike="noStrike" cap="none" baseline="0"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Ponsanthiya</a:t>
                      </a:r>
                      <a:r>
                        <a:rPr lang="en-IN" sz="1400" u="none" strike="noStrike" cap="none" dirty="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Shalini</a:t>
                      </a:r>
                      <a:r>
                        <a:rPr lang="en-US" sz="1400" u="none" strike="noStrike" cap="none" dirty="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SRS:”Astrology</a:t>
            </a:r>
            <a:r>
              <a:rPr lang="en-IN" dirty="0"/>
              <a:t> Application &amp; Website”</a:t>
            </a:r>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1860" name="Google Shape;1860;g2139e008f02_0_0"/>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p:cNvSpPr txBox="1"/>
          <p:nvPr/>
        </p:nvSpPr>
        <p:spPr>
          <a:xfrm>
            <a:off x="553891" y="594895"/>
            <a:ext cx="8200247" cy="1754326"/>
          </a:xfrm>
          <a:prstGeom prst="rect">
            <a:avLst/>
          </a:prstGeom>
          <a:noFill/>
        </p:spPr>
        <p:txBody>
          <a:bodyPr wrap="square" rtlCol="0">
            <a:spAutoFit/>
          </a:bodyPr>
          <a:lstStyle/>
          <a:p>
            <a:r>
              <a:rPr lang="en-GB" sz="1200" b="1" dirty="0"/>
              <a:t>1. Plan &amp; Design:</a:t>
            </a:r>
            <a:r>
              <a:rPr lang="en-GB" sz="1200" dirty="0"/>
              <a:t> Define your app and create the user interface.</a:t>
            </a:r>
          </a:p>
          <a:p>
            <a:endParaRPr lang="en-GB" sz="1200" b="1" dirty="0"/>
          </a:p>
          <a:p>
            <a:r>
              <a:rPr lang="en-GB" sz="1200" b="1" dirty="0"/>
              <a:t>2. Develop: </a:t>
            </a:r>
            <a:r>
              <a:rPr lang="en-GB" sz="1200" dirty="0"/>
              <a:t>Build the app, including authentication and messaging.</a:t>
            </a:r>
          </a:p>
          <a:p>
            <a:endParaRPr lang="en-GB" sz="1200" b="1" dirty="0"/>
          </a:p>
          <a:p>
            <a:r>
              <a:rPr lang="en-GB" sz="1200" b="1" dirty="0"/>
              <a:t>3. Test &amp; Secure: </a:t>
            </a:r>
            <a:r>
              <a:rPr lang="en-GB" sz="1200" dirty="0"/>
              <a:t>Test for issues and ensure data security.</a:t>
            </a:r>
          </a:p>
          <a:p>
            <a:endParaRPr lang="en-GB" sz="1200" b="1" dirty="0"/>
          </a:p>
          <a:p>
            <a:r>
              <a:rPr lang="en-GB" sz="1200" b="1" dirty="0"/>
              <a:t>4. Deploy &amp; Maintain:</a:t>
            </a:r>
            <a:r>
              <a:rPr lang="en-GB" sz="1200" dirty="0"/>
              <a:t> Launch the app and keep it updated.</a:t>
            </a:r>
          </a:p>
          <a:p>
            <a:endParaRPr lang="en-GB" sz="1200" b="1" dirty="0"/>
          </a:p>
          <a:p>
            <a:r>
              <a:rPr lang="en-GB" sz="1200" b="1" dirty="0"/>
              <a:t>5. Support &amp; Grow:</a:t>
            </a:r>
            <a:r>
              <a:rPr lang="en-GB" sz="1200" dirty="0"/>
              <a:t> Assist users and promote app growth.</a:t>
            </a:r>
            <a:endParaRPr lang="en-IN" sz="1200" dirty="0"/>
          </a:p>
        </p:txBody>
      </p:sp>
      <p:sp>
        <p:nvSpPr>
          <p:cNvPr id="6" name="TextBox 5"/>
          <p:cNvSpPr txBox="1"/>
          <p:nvPr/>
        </p:nvSpPr>
        <p:spPr>
          <a:xfrm>
            <a:off x="568067" y="3455585"/>
            <a:ext cx="8200247" cy="1169551"/>
          </a:xfrm>
          <a:prstGeom prst="rect">
            <a:avLst/>
          </a:prstGeom>
          <a:noFill/>
        </p:spPr>
        <p:txBody>
          <a:bodyPr wrap="square" rtlCol="0">
            <a:spAutoFit/>
          </a:bodyPr>
          <a:lstStyle/>
          <a:p>
            <a:pPr algn="l"/>
            <a:r>
              <a:rPr lang="en-US" b="0" i="0" dirty="0">
                <a:solidFill>
                  <a:srgbClr val="4D5156"/>
                </a:solidFill>
                <a:effectLst/>
                <a:latin typeface="Google Sans"/>
              </a:rPr>
              <a:t>Astrology software is </a:t>
            </a:r>
            <a:r>
              <a:rPr lang="en-US" b="0" i="0" dirty="0">
                <a:solidFill>
                  <a:srgbClr val="040C28"/>
                </a:solidFill>
                <a:effectLst/>
                <a:latin typeface="Google Sans"/>
              </a:rPr>
              <a:t>a type of computer programs designed to calculate horoscopes</a:t>
            </a:r>
            <a:r>
              <a:rPr lang="en-US" b="0" i="0" dirty="0">
                <a:solidFill>
                  <a:srgbClr val="4D5156"/>
                </a:solidFill>
                <a:effectLst/>
                <a:latin typeface="Google Sans"/>
              </a:rPr>
              <a:t>. Many of them also assemble interpretive text into narrative reports. Sample output from an astrology program. The table above the natal chart shows the birth time, location, and the positions of the planets in the signs and houses.</a:t>
            </a:r>
            <a:endParaRPr lang="en-US" b="0" i="0" dirty="0">
              <a:solidFill>
                <a:srgbClr val="202124"/>
              </a:solidFill>
              <a:effectLst/>
              <a:latin typeface="arial" panose="020B0604020202020204" pitchFamily="34" charset="0"/>
            </a:endParaRPr>
          </a:p>
          <a:p>
            <a:br>
              <a:rPr lang="en-US" b="0" i="0" dirty="0">
                <a:solidFill>
                  <a:srgbClr val="202124"/>
                </a:solidFill>
                <a:effectLst/>
                <a:latin typeface="arial" panose="020B0604020202020204" pitchFamily="34" charset="0"/>
              </a:rPr>
            </a:br>
            <a:r>
              <a:rPr lang="en-US" b="0" i="0" dirty="0">
                <a:solidFill>
                  <a:srgbClr val="4D5156"/>
                </a:solidFill>
                <a:effectLst/>
                <a:latin typeface="Google Sans"/>
              </a:rPr>
              <a:t>.</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a16="http://schemas.microsoft.com/office/drawing/2014/main"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a16="http://schemas.microsoft.com/office/drawing/2014/main"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428</Words>
  <Application>Microsoft Office PowerPoint</Application>
  <PresentationFormat>On-screen Show (16:9)</PresentationFormat>
  <Paragraphs>62</Paragraphs>
  <Slides>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EB Garamond SemiBold</vt:lpstr>
      <vt:lpstr>Arial</vt:lpstr>
      <vt:lpstr>Calibri</vt:lpstr>
      <vt:lpstr>Segoe UI</vt:lpstr>
      <vt:lpstr>Google Sans</vt:lpstr>
      <vt:lpstr>Arial</vt:lpstr>
      <vt:lpstr>EB Garamond</vt:lpstr>
      <vt:lpstr>EB Garamond Medium</vt:lpstr>
      <vt:lpstr>Public Sans</vt:lpstr>
      <vt:lpstr>Noto Sans Symbols</vt: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28</cp:revision>
  <dcterms:created xsi:type="dcterms:W3CDTF">2020-08-13T11:21:46Z</dcterms:created>
  <dcterms:modified xsi:type="dcterms:W3CDTF">2023-11-15T10:16:44Z</dcterms:modified>
</cp:coreProperties>
</file>